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7" r:id="rId2"/>
    <p:sldId id="260" r:id="rId3"/>
    <p:sldId id="265" r:id="rId4"/>
    <p:sldId id="258" r:id="rId5"/>
    <p:sldId id="263" r:id="rId6"/>
    <p:sldId id="266" r:id="rId7"/>
    <p:sldId id="259" r:id="rId8"/>
    <p:sldId id="261" r:id="rId9"/>
    <p:sldId id="264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92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2F6176-D061-41C4-9EA3-96723038E85F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CC88007-BBB8-410C-A787-92757743A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11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4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9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70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0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9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3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2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3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BEF10-6563-4E1E-AE0D-823792D88C3A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95D09-70D2-4896-AE15-B5427F32A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9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2192000" cy="2133600"/>
          </a:xfrm>
          <a:solidFill>
            <a:schemeClr val="accent1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Be an MT Influencer…  </a:t>
            </a:r>
            <a:br>
              <a:rPr lang="en-US" sz="6600" b="1" dirty="0">
                <a:solidFill>
                  <a:schemeClr val="bg1"/>
                </a:solidFill>
              </a:rPr>
            </a:br>
            <a:r>
              <a:rPr lang="en-US" sz="6600" b="1" dirty="0">
                <a:solidFill>
                  <a:schemeClr val="bg1"/>
                </a:solidFill>
              </a:rPr>
              <a:t>Apply to be an SOA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0333D-FA3C-D135-E44D-0EFCFB4C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30" y="2133602"/>
            <a:ext cx="7065066" cy="47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52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Student Orientation Assistant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Be a Mentor and Role Model to new students during orientation</a:t>
            </a:r>
          </a:p>
          <a:p>
            <a:r>
              <a:rPr lang="en-US" sz="3600" dirty="0"/>
              <a:t>Be a Leader</a:t>
            </a:r>
          </a:p>
          <a:p>
            <a:r>
              <a:rPr lang="en-US" sz="3600" dirty="0"/>
              <a:t>Be Punctual</a:t>
            </a:r>
          </a:p>
          <a:p>
            <a:r>
              <a:rPr lang="en-US" sz="3600" dirty="0"/>
              <a:t>Be a Representative of MTSU at all times</a:t>
            </a:r>
          </a:p>
          <a:p>
            <a:r>
              <a:rPr lang="en-US" sz="3600" dirty="0"/>
              <a:t>Be Positive and make an impact</a:t>
            </a:r>
          </a:p>
          <a:p>
            <a:r>
              <a:rPr lang="en-US" sz="3600" dirty="0"/>
              <a:t>Be a member of our diverse team</a:t>
            </a:r>
          </a:p>
          <a:p>
            <a:endParaRPr lang="en-US" dirty="0"/>
          </a:p>
        </p:txBody>
      </p:sp>
      <p:pic>
        <p:nvPicPr>
          <p:cNvPr id="5" name="Picture 4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91505E4A-90E8-D531-195B-CB93C0B55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251" y="2723865"/>
            <a:ext cx="228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35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9786" r="21292" b="13679"/>
          <a:stretch/>
        </p:blipFill>
        <p:spPr>
          <a:xfrm>
            <a:off x="-2748" y="2486166"/>
            <a:ext cx="3908286" cy="2273299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4303860-5BA9-89C0-BBFF-50B458401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260" y="4706365"/>
            <a:ext cx="2869097" cy="215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A6CB-C7BA-77C1-F5C7-C94A93646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759465"/>
            <a:ext cx="3876261" cy="2098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5EA924-3952-1C75-41C5-416B0E273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356" y="4700586"/>
            <a:ext cx="1741569" cy="2163189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1E26475-54CC-FA01-0865-15DFFCB9A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7"/>
            <a:ext cx="3846985" cy="2489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8529C3-9482-69A1-316A-576365AFE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6925" y="3039113"/>
            <a:ext cx="3710067" cy="3818887"/>
          </a:xfrm>
          <a:prstGeom prst="rect">
            <a:avLst/>
          </a:prstGeom>
        </p:spPr>
      </p:pic>
      <p:pic>
        <p:nvPicPr>
          <p:cNvPr id="21" name="Picture 20" descr="A group of people posing for a selfie&#10;&#10;Description automatically generated">
            <a:extLst>
              <a:ext uri="{FF2B5EF4-FFF2-40B4-BE49-F238E27FC236}">
                <a16:creationId xmlns:a16="http://schemas.microsoft.com/office/drawing/2014/main" id="{AA836B51-C8F1-6396-022E-3EA619DCB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6200" y="-3387"/>
            <a:ext cx="3675797" cy="3036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A6BCE7-AF5C-BFEB-E3F5-4A92DDDCE6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6261" y="0"/>
            <a:ext cx="4581388" cy="47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05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Student Orientation Assistant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Attend weekly trainings Wednesdays </a:t>
            </a:r>
          </a:p>
          <a:p>
            <a:r>
              <a:rPr lang="en-US" sz="3200" dirty="0"/>
              <a:t>Will have additional training based around your schedule</a:t>
            </a:r>
          </a:p>
          <a:p>
            <a:pPr lvl="1"/>
            <a:r>
              <a:rPr lang="en-US" sz="3200" dirty="0"/>
              <a:t>1.5-3 hour commitment per week in </a:t>
            </a:r>
            <a:r>
              <a:rPr lang="en-US" sz="3200"/>
              <a:t>spring 2024</a:t>
            </a:r>
            <a:endParaRPr lang="en-US" sz="3200" dirty="0"/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2050" name="Picture 2" descr="https://lh3.googleusercontent.com/T9Wu9Z2_9ZGKuPTiL5cDX81i3MuG3dVwHvOR8yMzP_B9gHoDOuYEX1THhv8PiXGFRuZiqu9qV3Cg50fRXh0cm7yUdsyRtaSsJu2n7ayQphrqjFQOx9_a3RM8bhQu3Wi2tqZgxGMwmyZFyoS-vl243RF_N79SbZEUxD4mXSuqmJhWH2nWERjAv-kTlZmzs3yvxdhTnZ_JkQzkrU45Fr--I1o3qUcOVYPBuUUl9IaWxOm0IU19yrXH5NsrKD3TEyIrHqA3bFjPCuHgk1wpaiadzRsLugREcn1yIyWMaGF3QxvFEKhGoxHBPMRBKIlsISularIjMoHSbaPrFUfP2tTH-y6fAlssQfZw5TQLfADy_6V0TJRGJDgTva_qTxGxzIG6QGMzMcay3LA0OViOjA3nqIOaxYOfgXCdg-NtLbXszgw2JRj3PL-XB3FsuLvKQHJTQMuCiY2Fk3_xZpE0FXt4coNHcw0sWp8gbt6t_xmjBqjhT0086VU4TadJ_qVqEkyChWloepZWcxWmVVei1cRXkFsAVYJE0sGehlpdNalSa93raWNrndSfNSOaBY5zc8mr-aktOIzYDGOE-YtHqEtsrXoTsmTt3X6FL8SMuHJexiojLS7huO79vKC9__MW4nB4Bm5QK3w6nXpmlPwMbe-01qD_Xrg4TuK5FB-gs9K5JtMSaApvHAAe7g=w691-h921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1" y="3554290"/>
            <a:ext cx="3799284" cy="330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Zt5Vg5hvzKTZ7WCraOIMxmfM18ANQCUY5cKCDFwEGsSPtPSf1AUe69zQ-PHOqNaVB4_FEoruaoaFBq-61N1ycRjFREMCT_joSQGcgvsW4V9rt8L0PWPfGFWlMbGvk2gXSt5pX42iJKhWmUXL1r74fKxh3kCgq7_lezsAnZTUz0v5Eei68LHdMU4PhkNniFaZvLaTsvdL34WSUt6SwL2G88sjWQMbEiFC-jeGrvl8DgWpvCxiFbO-5F6lFd-0AVhu3sWbr9JuB9AC4KzBYJN4g3Bl3QqzHcNGUxWGaXoACoU1977365ciQObGeuIIflcsPMAvkzyA58__mlHVeZAm13AMBnZz0uMe0EjNG7M4ZC6EytgRP81nYa9JxSwgcXmpIBWQCX1W_HBTXQN2cZi7fYsOMdFau10X4LhxO8w7HFzDDzFXePXrz5zTuUiC4Pt-NzpgkjFgK2KU3mdSyN3jJlI1SipHdbPVIkcKSvto3u9GCva-02qZKNhsvUPCSElfAIXOGhGvGw8kKSLsPURi6vUf_aUQl2wTilYf19c1vg8PLrn6kIm1vLuj29A8NMvsAXb9bYjwYn_VeoKyOyD5oM9bLseUsQgmHkZmdl-9Tk69h_nKXTyy_D9hgM0YEkAe2oWT2QfQAa90UJQ9iJrENu40uoHQ3VPzxhpnI1_UCxsvJM_NZDmBLw=w1228-h921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33" y="3571806"/>
            <a:ext cx="4053592" cy="319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3.googleusercontent.com/pEX854PT27iLsV0DYYhN2ghv1Y_RxlELdZYrW-o0invH-iSFobM8zvy2-MMMTI3_UFjZmZQDIcEw4NmsnTTup0RCc7n5IX5QUZ5elZq2_7sAgya_3UoQ0zl49d5Ewdr2Tx-ngrfzvcSJqqMM0MiPM4rHS6RySArUrXEA54h_RtIbG3HwqI7lpj0UowksuIdV56PJu_KazRO3LHivXT2BnVKsouTyRpa91FXzv_1IopVXra9G3InH1FUnkkr3dg3oK-FO3bl-Y0ZA3gHB-kf89g8LHPFhnzB-k77s4nrJu9hWmH4H_ZXhWhN1MrrmTIQhJJmuwJEwvpVbIOjTbOSzSQA4F8Cz1tzJpt8BcC6myCkPFTNjSNBFhLVj2e-TjKMsXDWLt4UdW4d1aQJBFa0fOuDlmdKBkxXya-aFsY3HvyV6zr1ao-SewwSC7foPrthi1jgG4kottYwwS5iMazmXqknwbc4KkNjw4YvZFP4MGALVGF83PaVJYabnCWGhzOHOBJ6NJUyTeIP77oOkMAX8xgcp2k6p-4tf0L51T6Xae0IoGbTJLhu2N4X4RelLCN3ta6tEoUPT_Vm_CCXBHwCSYonb9qDyJhgWflKgf3bx8ojUySS-eul-yzW5Ko6WAewh7SIkRi51Hb6G7LlkBb77Df3_FslJAtg3cedHnfQvkd10XnBfzVFyUg=w1228-h921-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467" y="3571806"/>
            <a:ext cx="3122633" cy="31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854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Attend team building 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200" dirty="0"/>
              <a:t>February 9, 2024*</a:t>
            </a:r>
          </a:p>
          <a:p>
            <a:r>
              <a:rPr lang="en-US" sz="3600" dirty="0"/>
              <a:t>Attend SOA Retreat</a:t>
            </a:r>
          </a:p>
          <a:p>
            <a:pPr marL="457200" lvl="1" indent="0">
              <a:buNone/>
            </a:pPr>
            <a:r>
              <a:rPr lang="en-US" sz="3200" dirty="0"/>
              <a:t>	March 15 &amp; 16, 2024*</a:t>
            </a:r>
          </a:p>
          <a:p>
            <a:r>
              <a:rPr lang="en-US" sz="3600" dirty="0"/>
              <a:t>Attend All-Day Training</a:t>
            </a:r>
          </a:p>
          <a:p>
            <a:pPr marL="457200" lvl="1" indent="0">
              <a:buNone/>
            </a:pPr>
            <a:r>
              <a:rPr lang="en-US" sz="3200" dirty="0"/>
              <a:t>	May 6,2024*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Student Orientation Assistant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5615930"/>
            <a:ext cx="627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 Dates subject to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88000" y="1825624"/>
            <a:ext cx="5554132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8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in blue shirts&#10;&#10;Description automatically generated">
            <a:extLst>
              <a:ext uri="{FF2B5EF4-FFF2-40B4-BE49-F238E27FC236}">
                <a16:creationId xmlns:a16="http://schemas.microsoft.com/office/drawing/2014/main" id="{8E9CF233-F92C-6D77-6A71-AAC1BC673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5" r="-3" b="13220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" r="9699" b="4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r="2702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2" name="Picture 11" descr="A group of people posing for a photo with a dog&#10;&#10;Description automatically generated">
            <a:extLst>
              <a:ext uri="{FF2B5EF4-FFF2-40B4-BE49-F238E27FC236}">
                <a16:creationId xmlns:a16="http://schemas.microsoft.com/office/drawing/2014/main" id="{5D4F9FDA-9578-6C40-FE75-671A6065C8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0" r="3" b="22970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0" name="Picture 9" descr="A group of people holding ice cream cones&#10;&#10;Description automatically generated with medium confidence">
            <a:extLst>
              <a:ext uri="{FF2B5EF4-FFF2-40B4-BE49-F238E27FC236}">
                <a16:creationId xmlns:a16="http://schemas.microsoft.com/office/drawing/2014/main" id="{DAAEC681-42C9-90A3-D1C6-E87146231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3" r="2" b="17839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03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lvl="0" algn="ctr">
              <a:spcBef>
                <a:spcPts val="1000"/>
              </a:spcBef>
            </a:pPr>
            <a:r>
              <a:rPr lang="en-US" sz="5400" dirty="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Freshmen Sessions (Mandatory)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1102" y="2441196"/>
            <a:ext cx="4504888" cy="4220230"/>
          </a:xfrm>
        </p:spPr>
        <p:txBody>
          <a:bodyPr>
            <a:normAutofit/>
          </a:bodyPr>
          <a:lstStyle/>
          <a:p>
            <a:r>
              <a:rPr lang="en-US" dirty="0"/>
              <a:t>Freshmen sessions are ONE FULL DAY starting in mid- May through July</a:t>
            </a:r>
          </a:p>
          <a:p>
            <a:r>
              <a:rPr lang="en-US" dirty="0"/>
              <a:t>Dates are being determined at this time and will released soon</a:t>
            </a:r>
          </a:p>
          <a:p>
            <a:r>
              <a:rPr lang="en-US" dirty="0"/>
              <a:t>Will likely be around 15 total dates</a:t>
            </a:r>
          </a:p>
        </p:txBody>
      </p:sp>
      <p:pic>
        <p:nvPicPr>
          <p:cNvPr id="5" name="Picture 4" descr="A group of people under a tent&#10;&#10;Description automatically generated with low confidence">
            <a:extLst>
              <a:ext uri="{FF2B5EF4-FFF2-40B4-BE49-F238E27FC236}">
                <a16:creationId xmlns:a16="http://schemas.microsoft.com/office/drawing/2014/main" id="{054F755B-83AD-38A8-800A-6D784220C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0084">
            <a:off x="8765366" y="2525230"/>
            <a:ext cx="2239947" cy="3365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374A4A-E9C8-E72E-E933-07A3199C0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3430">
            <a:off x="956003" y="2315852"/>
            <a:ext cx="2552587" cy="340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16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txBody>
          <a:bodyPr anchor="ctr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Transfer Sessions</a:t>
            </a:r>
            <a:endParaRPr lang="en-US" sz="5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60771" y="1893862"/>
            <a:ext cx="4131971" cy="4441038"/>
          </a:xfrm>
        </p:spPr>
        <p:txBody>
          <a:bodyPr>
            <a:normAutofit/>
          </a:bodyPr>
          <a:lstStyle/>
          <a:p>
            <a:r>
              <a:rPr lang="en-US" dirty="0"/>
              <a:t>Transfer sessions will be offered in person and virtually this summer.</a:t>
            </a:r>
          </a:p>
          <a:p>
            <a:r>
              <a:rPr lang="en-US" dirty="0"/>
              <a:t>SOAs will work the on campus in person sessions.  </a:t>
            </a:r>
          </a:p>
          <a:p>
            <a:r>
              <a:rPr lang="en-US" dirty="0"/>
              <a:t>Dates are still being approved at this time.  There will likely be 3 sessions on campus</a:t>
            </a:r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183B3D00-4507-6E1C-0A8A-FB0CCB2EE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21" y="2206848"/>
            <a:ext cx="5504069" cy="412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80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"/>
            <a:ext cx="12192000" cy="6858001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anchor="t">
            <a:normAutofit/>
          </a:bodyPr>
          <a:lstStyle/>
          <a:p>
            <a:r>
              <a:rPr lang="en-US" sz="7300" b="1" dirty="0">
                <a:solidFill>
                  <a:schemeClr val="accent5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Apply Today!</a:t>
            </a:r>
            <a:br>
              <a:rPr lang="en-US" b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br>
              <a:rPr lang="en-US" b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98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mtsu.edu/customs</a:t>
            </a:r>
            <a:br>
              <a:rPr lang="en-US" sz="98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3200" b="1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For more details</a:t>
            </a:r>
            <a:br>
              <a:rPr lang="en-US" b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br>
              <a:rPr lang="en-US" b="1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</a:b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Due: November 20, 2023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09B82EC3-77AE-283B-7007-7F8686E1B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3" y="3258084"/>
            <a:ext cx="2903745" cy="290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75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4034</TotalTime>
  <Words>208</Words>
  <Application>Microsoft Office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Adobe Heiti Std R</vt:lpstr>
      <vt:lpstr>Arial</vt:lpstr>
      <vt:lpstr>Calibri</vt:lpstr>
      <vt:lpstr>Calibri Light</vt:lpstr>
      <vt:lpstr>Office Theme</vt:lpstr>
      <vt:lpstr>Be an MT Influencer…   Apply to be an SOA</vt:lpstr>
      <vt:lpstr>Student Orientation Assistant</vt:lpstr>
      <vt:lpstr>PowerPoint Presentation</vt:lpstr>
      <vt:lpstr>Student Orientation Assistant</vt:lpstr>
      <vt:lpstr>Student Orientation Assistant</vt:lpstr>
      <vt:lpstr>PowerPoint Presentation</vt:lpstr>
      <vt:lpstr>Freshmen Sessions (Mandatory)</vt:lpstr>
      <vt:lpstr>Transfer Sessions</vt:lpstr>
      <vt:lpstr>Apply Today!  mtsu.edu/customs For more details  Due: November 20, 2023 </vt:lpstr>
    </vt:vector>
  </TitlesOfParts>
  <Company>Middle Tennessee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A PART OF</dc:title>
  <dc:creator>CUSTOMS</dc:creator>
  <cp:lastModifiedBy>Gina Poff</cp:lastModifiedBy>
  <cp:revision>57</cp:revision>
  <cp:lastPrinted>2019-09-24T13:27:27Z</cp:lastPrinted>
  <dcterms:created xsi:type="dcterms:W3CDTF">2018-09-24T15:17:59Z</dcterms:created>
  <dcterms:modified xsi:type="dcterms:W3CDTF">2023-09-28T13:16:17Z</dcterms:modified>
</cp:coreProperties>
</file>